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57"/>
    <a:srgbClr val="1BB9D2"/>
    <a:srgbClr val="406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6327"/>
  </p:normalViewPr>
  <p:slideViewPr>
    <p:cSldViewPr snapToGrid="0">
      <p:cViewPr varScale="1">
        <p:scale>
          <a:sx n="124" d="100"/>
          <a:sy n="124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7BCD62-7B9F-4B8C-A49A-A44DB12E2B5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B211308-C2BA-40EB-90B7-1B7B3B159CCD}">
      <dgm:prSet/>
      <dgm:spPr/>
      <dgm:t>
        <a:bodyPr/>
        <a:lstStyle/>
        <a:p>
          <a:r>
            <a:rPr lang="en-US" dirty="0"/>
            <a:t>Memorization</a:t>
          </a:r>
        </a:p>
      </dgm:t>
    </dgm:pt>
    <dgm:pt modelId="{F60BD635-E63D-4FDF-9900-17A03C0DD9EF}" type="parTrans" cxnId="{DE67D0EE-6827-4960-A1A1-C3F0522ACE76}">
      <dgm:prSet/>
      <dgm:spPr/>
      <dgm:t>
        <a:bodyPr/>
        <a:lstStyle/>
        <a:p>
          <a:endParaRPr lang="en-US"/>
        </a:p>
      </dgm:t>
    </dgm:pt>
    <dgm:pt modelId="{24484632-E61F-4629-9F2D-A9D6A906510C}" type="sibTrans" cxnId="{DE67D0EE-6827-4960-A1A1-C3F0522ACE76}">
      <dgm:prSet/>
      <dgm:spPr/>
      <dgm:t>
        <a:bodyPr/>
        <a:lstStyle/>
        <a:p>
          <a:endParaRPr lang="en-US"/>
        </a:p>
      </dgm:t>
    </dgm:pt>
    <dgm:pt modelId="{54D36215-B105-47B2-AB0B-7F2611A828D4}">
      <dgm:prSet/>
      <dgm:spPr/>
      <dgm:t>
        <a:bodyPr/>
        <a:lstStyle/>
        <a:p>
          <a:r>
            <a:rPr lang="en-US"/>
            <a:t>Efficiency</a:t>
          </a:r>
        </a:p>
      </dgm:t>
    </dgm:pt>
    <dgm:pt modelId="{4AA04508-A197-4EA5-9235-52EC4379C8B7}" type="parTrans" cxnId="{68DCB3A9-3601-48EE-8D5B-35E5E4DCEA8C}">
      <dgm:prSet/>
      <dgm:spPr/>
      <dgm:t>
        <a:bodyPr/>
        <a:lstStyle/>
        <a:p>
          <a:endParaRPr lang="en-US"/>
        </a:p>
      </dgm:t>
    </dgm:pt>
    <dgm:pt modelId="{BA1A6D63-09D5-40FA-A5C4-F7B2E95C9809}" type="sibTrans" cxnId="{68DCB3A9-3601-48EE-8D5B-35E5E4DCEA8C}">
      <dgm:prSet/>
      <dgm:spPr/>
      <dgm:t>
        <a:bodyPr/>
        <a:lstStyle/>
        <a:p>
          <a:endParaRPr lang="en-US"/>
        </a:p>
      </dgm:t>
    </dgm:pt>
    <dgm:pt modelId="{C2B35734-733A-43A9-862A-42863E97F7BA}">
      <dgm:prSet/>
      <dgm:spPr/>
      <dgm:t>
        <a:bodyPr/>
        <a:lstStyle/>
        <a:p>
          <a:r>
            <a:rPr lang="en-US" dirty="0"/>
            <a:t>Ease of use</a:t>
          </a:r>
        </a:p>
      </dgm:t>
    </dgm:pt>
    <dgm:pt modelId="{51C3AFF2-9F73-4181-8C9A-72DD736668C0}" type="parTrans" cxnId="{215220CB-8A7C-4D68-9A5E-A88D598653A4}">
      <dgm:prSet/>
      <dgm:spPr/>
      <dgm:t>
        <a:bodyPr/>
        <a:lstStyle/>
        <a:p>
          <a:endParaRPr lang="en-US"/>
        </a:p>
      </dgm:t>
    </dgm:pt>
    <dgm:pt modelId="{8C4938BB-57BF-4EC6-BDD1-73AE0CEB5ECA}" type="sibTrans" cxnId="{215220CB-8A7C-4D68-9A5E-A88D598653A4}">
      <dgm:prSet/>
      <dgm:spPr/>
      <dgm:t>
        <a:bodyPr/>
        <a:lstStyle/>
        <a:p>
          <a:endParaRPr lang="en-US"/>
        </a:p>
      </dgm:t>
    </dgm:pt>
    <dgm:pt modelId="{0DE4D6E4-F0C6-478E-9EAA-D6CD2089E94A}" type="pres">
      <dgm:prSet presAssocID="{877BCD62-7B9F-4B8C-A49A-A44DB12E2B51}" presName="root" presStyleCnt="0">
        <dgm:presLayoutVars>
          <dgm:dir/>
          <dgm:resizeHandles val="exact"/>
        </dgm:presLayoutVars>
      </dgm:prSet>
      <dgm:spPr/>
    </dgm:pt>
    <dgm:pt modelId="{EF3E333B-AA30-4A25-A167-1E2052EB0166}" type="pres">
      <dgm:prSet presAssocID="{877BCD62-7B9F-4B8C-A49A-A44DB12E2B51}" presName="container" presStyleCnt="0">
        <dgm:presLayoutVars>
          <dgm:dir/>
          <dgm:resizeHandles val="exact"/>
        </dgm:presLayoutVars>
      </dgm:prSet>
      <dgm:spPr/>
    </dgm:pt>
    <dgm:pt modelId="{D4B4EE59-2505-460B-A2A9-69D5DDE87609}" type="pres">
      <dgm:prSet presAssocID="{AB211308-C2BA-40EB-90B7-1B7B3B159CCD}" presName="compNode" presStyleCnt="0"/>
      <dgm:spPr/>
    </dgm:pt>
    <dgm:pt modelId="{BE32ED8C-FD71-4D05-BF03-72E2EF0B3F23}" type="pres">
      <dgm:prSet presAssocID="{AB211308-C2BA-40EB-90B7-1B7B3B159CCD}" presName="iconBgRect" presStyleLbl="bgShp" presStyleIdx="0" presStyleCnt="3"/>
      <dgm:spPr>
        <a:solidFill>
          <a:srgbClr val="1BB9D2"/>
        </a:solidFill>
      </dgm:spPr>
    </dgm:pt>
    <dgm:pt modelId="{42D18222-96ED-4958-9D41-0BB1C8138CE0}" type="pres">
      <dgm:prSet presAssocID="{AB211308-C2BA-40EB-90B7-1B7B3B159C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16225E61-923B-4BA3-BC1C-A645B9AFC9B5}" type="pres">
      <dgm:prSet presAssocID="{AB211308-C2BA-40EB-90B7-1B7B3B159CCD}" presName="spaceRect" presStyleCnt="0"/>
      <dgm:spPr/>
    </dgm:pt>
    <dgm:pt modelId="{6FF2A49F-5CEA-4691-AAE7-772B68741B0C}" type="pres">
      <dgm:prSet presAssocID="{AB211308-C2BA-40EB-90B7-1B7B3B159CCD}" presName="textRect" presStyleLbl="revTx" presStyleIdx="0" presStyleCnt="3">
        <dgm:presLayoutVars>
          <dgm:chMax val="1"/>
          <dgm:chPref val="1"/>
        </dgm:presLayoutVars>
      </dgm:prSet>
      <dgm:spPr/>
    </dgm:pt>
    <dgm:pt modelId="{850EE28E-3AC4-4807-8593-0F105775C935}" type="pres">
      <dgm:prSet presAssocID="{24484632-E61F-4629-9F2D-A9D6A906510C}" presName="sibTrans" presStyleLbl="sibTrans2D1" presStyleIdx="0" presStyleCnt="0"/>
      <dgm:spPr/>
    </dgm:pt>
    <dgm:pt modelId="{1DF36498-157B-44B3-B3F0-698B3FBB5545}" type="pres">
      <dgm:prSet presAssocID="{54D36215-B105-47B2-AB0B-7F2611A828D4}" presName="compNode" presStyleCnt="0"/>
      <dgm:spPr/>
    </dgm:pt>
    <dgm:pt modelId="{9457725F-E04A-401A-9677-EAEED55A6F2C}" type="pres">
      <dgm:prSet presAssocID="{54D36215-B105-47B2-AB0B-7F2611A828D4}" presName="iconBgRect" presStyleLbl="bgShp" presStyleIdx="1" presStyleCnt="3"/>
      <dgm:spPr>
        <a:solidFill>
          <a:srgbClr val="406DB3"/>
        </a:solidFill>
      </dgm:spPr>
    </dgm:pt>
    <dgm:pt modelId="{AAF80C87-8902-4CE3-BFDE-89F910E83652}" type="pres">
      <dgm:prSet presAssocID="{54D36215-B105-47B2-AB0B-7F2611A828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BE72E16-CA9B-4EB4-A5EE-2743A8FAB46A}" type="pres">
      <dgm:prSet presAssocID="{54D36215-B105-47B2-AB0B-7F2611A828D4}" presName="spaceRect" presStyleCnt="0"/>
      <dgm:spPr/>
    </dgm:pt>
    <dgm:pt modelId="{B29D7EB7-6C1D-464B-8431-B59826202728}" type="pres">
      <dgm:prSet presAssocID="{54D36215-B105-47B2-AB0B-7F2611A828D4}" presName="textRect" presStyleLbl="revTx" presStyleIdx="1" presStyleCnt="3">
        <dgm:presLayoutVars>
          <dgm:chMax val="1"/>
          <dgm:chPref val="1"/>
        </dgm:presLayoutVars>
      </dgm:prSet>
      <dgm:spPr/>
    </dgm:pt>
    <dgm:pt modelId="{72847EDE-1B8F-46A2-A388-DEDFBE42B112}" type="pres">
      <dgm:prSet presAssocID="{BA1A6D63-09D5-40FA-A5C4-F7B2E95C9809}" presName="sibTrans" presStyleLbl="sibTrans2D1" presStyleIdx="0" presStyleCnt="0"/>
      <dgm:spPr/>
    </dgm:pt>
    <dgm:pt modelId="{E82D925B-8B34-4837-A544-7F036494FFFC}" type="pres">
      <dgm:prSet presAssocID="{C2B35734-733A-43A9-862A-42863E97F7BA}" presName="compNode" presStyleCnt="0"/>
      <dgm:spPr/>
    </dgm:pt>
    <dgm:pt modelId="{CA67A95A-1577-4917-B64F-10AFB51DC55A}" type="pres">
      <dgm:prSet presAssocID="{C2B35734-733A-43A9-862A-42863E97F7BA}" presName="iconBgRect" presStyleLbl="bgShp" presStyleIdx="2" presStyleCnt="3"/>
      <dgm:spPr>
        <a:solidFill>
          <a:srgbClr val="EB5457"/>
        </a:solidFill>
      </dgm:spPr>
    </dgm:pt>
    <dgm:pt modelId="{A84BBC58-1846-4B17-A133-A9C9F4933F21}" type="pres">
      <dgm:prSet presAssocID="{C2B35734-733A-43A9-862A-42863E97F7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Down with solid fill"/>
        </a:ext>
      </dgm:extLst>
    </dgm:pt>
    <dgm:pt modelId="{71100603-B39B-4DE6-9C44-E9715BAB3858}" type="pres">
      <dgm:prSet presAssocID="{C2B35734-733A-43A9-862A-42863E97F7BA}" presName="spaceRect" presStyleCnt="0"/>
      <dgm:spPr/>
    </dgm:pt>
    <dgm:pt modelId="{C892FBAD-10DA-4EDD-BAE9-C14F44650821}" type="pres">
      <dgm:prSet presAssocID="{C2B35734-733A-43A9-862A-42863E97F7B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9A7A1C-8677-4771-9B69-4B818DFA34E7}" type="presOf" srcId="{54D36215-B105-47B2-AB0B-7F2611A828D4}" destId="{B29D7EB7-6C1D-464B-8431-B59826202728}" srcOrd="0" destOrd="0" presId="urn:microsoft.com/office/officeart/2018/2/layout/IconCircleList"/>
    <dgm:cxn modelId="{38FEE523-C742-4CE5-8D5B-F09EC34A6C92}" type="presOf" srcId="{24484632-E61F-4629-9F2D-A9D6A906510C}" destId="{850EE28E-3AC4-4807-8593-0F105775C935}" srcOrd="0" destOrd="0" presId="urn:microsoft.com/office/officeart/2018/2/layout/IconCircleList"/>
    <dgm:cxn modelId="{03F71DA4-EB37-4C89-AC55-73D21002D67D}" type="presOf" srcId="{BA1A6D63-09D5-40FA-A5C4-F7B2E95C9809}" destId="{72847EDE-1B8F-46A2-A388-DEDFBE42B112}" srcOrd="0" destOrd="0" presId="urn:microsoft.com/office/officeart/2018/2/layout/IconCircleList"/>
    <dgm:cxn modelId="{68DCB3A9-3601-48EE-8D5B-35E5E4DCEA8C}" srcId="{877BCD62-7B9F-4B8C-A49A-A44DB12E2B51}" destId="{54D36215-B105-47B2-AB0B-7F2611A828D4}" srcOrd="1" destOrd="0" parTransId="{4AA04508-A197-4EA5-9235-52EC4379C8B7}" sibTransId="{BA1A6D63-09D5-40FA-A5C4-F7B2E95C9809}"/>
    <dgm:cxn modelId="{D3C940C7-B837-4BFC-BD58-9C1E434C709A}" type="presOf" srcId="{AB211308-C2BA-40EB-90B7-1B7B3B159CCD}" destId="{6FF2A49F-5CEA-4691-AAE7-772B68741B0C}" srcOrd="0" destOrd="0" presId="urn:microsoft.com/office/officeart/2018/2/layout/IconCircleList"/>
    <dgm:cxn modelId="{215220CB-8A7C-4D68-9A5E-A88D598653A4}" srcId="{877BCD62-7B9F-4B8C-A49A-A44DB12E2B51}" destId="{C2B35734-733A-43A9-862A-42863E97F7BA}" srcOrd="2" destOrd="0" parTransId="{51C3AFF2-9F73-4181-8C9A-72DD736668C0}" sibTransId="{8C4938BB-57BF-4EC6-BDD1-73AE0CEB5ECA}"/>
    <dgm:cxn modelId="{47038DDA-1067-471E-AD1A-907E00080C86}" type="presOf" srcId="{877BCD62-7B9F-4B8C-A49A-A44DB12E2B51}" destId="{0DE4D6E4-F0C6-478E-9EAA-D6CD2089E94A}" srcOrd="0" destOrd="0" presId="urn:microsoft.com/office/officeart/2018/2/layout/IconCircleList"/>
    <dgm:cxn modelId="{DE67D0EE-6827-4960-A1A1-C3F0522ACE76}" srcId="{877BCD62-7B9F-4B8C-A49A-A44DB12E2B51}" destId="{AB211308-C2BA-40EB-90B7-1B7B3B159CCD}" srcOrd="0" destOrd="0" parTransId="{F60BD635-E63D-4FDF-9900-17A03C0DD9EF}" sibTransId="{24484632-E61F-4629-9F2D-A9D6A906510C}"/>
    <dgm:cxn modelId="{48CAE4FA-0EB7-4577-8DC4-D6D7B806A7B4}" type="presOf" srcId="{C2B35734-733A-43A9-862A-42863E97F7BA}" destId="{C892FBAD-10DA-4EDD-BAE9-C14F44650821}" srcOrd="0" destOrd="0" presId="urn:microsoft.com/office/officeart/2018/2/layout/IconCircleList"/>
    <dgm:cxn modelId="{37FFFB44-C737-40B2-BFF7-2D6D71401E3B}" type="presParOf" srcId="{0DE4D6E4-F0C6-478E-9EAA-D6CD2089E94A}" destId="{EF3E333B-AA30-4A25-A167-1E2052EB0166}" srcOrd="0" destOrd="0" presId="urn:microsoft.com/office/officeart/2018/2/layout/IconCircleList"/>
    <dgm:cxn modelId="{7D48FB28-679C-4B50-ACED-7D00681342B8}" type="presParOf" srcId="{EF3E333B-AA30-4A25-A167-1E2052EB0166}" destId="{D4B4EE59-2505-460B-A2A9-69D5DDE87609}" srcOrd="0" destOrd="0" presId="urn:microsoft.com/office/officeart/2018/2/layout/IconCircleList"/>
    <dgm:cxn modelId="{EF97B935-9FF3-4BEA-8854-AF1FDF7206F0}" type="presParOf" srcId="{D4B4EE59-2505-460B-A2A9-69D5DDE87609}" destId="{BE32ED8C-FD71-4D05-BF03-72E2EF0B3F23}" srcOrd="0" destOrd="0" presId="urn:microsoft.com/office/officeart/2018/2/layout/IconCircleList"/>
    <dgm:cxn modelId="{BEF78EA3-9974-434C-BB1C-48E0F6B87026}" type="presParOf" srcId="{D4B4EE59-2505-460B-A2A9-69D5DDE87609}" destId="{42D18222-96ED-4958-9D41-0BB1C8138CE0}" srcOrd="1" destOrd="0" presId="urn:microsoft.com/office/officeart/2018/2/layout/IconCircleList"/>
    <dgm:cxn modelId="{5AD6952C-9DB6-434D-8E46-E33D65BB92B7}" type="presParOf" srcId="{D4B4EE59-2505-460B-A2A9-69D5DDE87609}" destId="{16225E61-923B-4BA3-BC1C-A645B9AFC9B5}" srcOrd="2" destOrd="0" presId="urn:microsoft.com/office/officeart/2018/2/layout/IconCircleList"/>
    <dgm:cxn modelId="{5B88E0B1-0004-4370-B91E-0B13B0D4DA20}" type="presParOf" srcId="{D4B4EE59-2505-460B-A2A9-69D5DDE87609}" destId="{6FF2A49F-5CEA-4691-AAE7-772B68741B0C}" srcOrd="3" destOrd="0" presId="urn:microsoft.com/office/officeart/2018/2/layout/IconCircleList"/>
    <dgm:cxn modelId="{7AC1DBBD-19D8-4F82-86D8-6CFE421D0468}" type="presParOf" srcId="{EF3E333B-AA30-4A25-A167-1E2052EB0166}" destId="{850EE28E-3AC4-4807-8593-0F105775C935}" srcOrd="1" destOrd="0" presId="urn:microsoft.com/office/officeart/2018/2/layout/IconCircleList"/>
    <dgm:cxn modelId="{30CA6C8F-8F08-4D04-A30D-96C55E50CE54}" type="presParOf" srcId="{EF3E333B-AA30-4A25-A167-1E2052EB0166}" destId="{1DF36498-157B-44B3-B3F0-698B3FBB5545}" srcOrd="2" destOrd="0" presId="urn:microsoft.com/office/officeart/2018/2/layout/IconCircleList"/>
    <dgm:cxn modelId="{3EB7139F-BBC6-424B-8ABC-54A19B662018}" type="presParOf" srcId="{1DF36498-157B-44B3-B3F0-698B3FBB5545}" destId="{9457725F-E04A-401A-9677-EAEED55A6F2C}" srcOrd="0" destOrd="0" presId="urn:microsoft.com/office/officeart/2018/2/layout/IconCircleList"/>
    <dgm:cxn modelId="{F48E9BFC-F505-4AF9-B994-2DE3AB38F82B}" type="presParOf" srcId="{1DF36498-157B-44B3-B3F0-698B3FBB5545}" destId="{AAF80C87-8902-4CE3-BFDE-89F910E83652}" srcOrd="1" destOrd="0" presId="urn:microsoft.com/office/officeart/2018/2/layout/IconCircleList"/>
    <dgm:cxn modelId="{7358DF33-0FFF-4971-8C4C-0EE8F765C799}" type="presParOf" srcId="{1DF36498-157B-44B3-B3F0-698B3FBB5545}" destId="{FBE72E16-CA9B-4EB4-A5EE-2743A8FAB46A}" srcOrd="2" destOrd="0" presId="urn:microsoft.com/office/officeart/2018/2/layout/IconCircleList"/>
    <dgm:cxn modelId="{A0445E04-F410-4F32-9AF2-526C0759864C}" type="presParOf" srcId="{1DF36498-157B-44B3-B3F0-698B3FBB5545}" destId="{B29D7EB7-6C1D-464B-8431-B59826202728}" srcOrd="3" destOrd="0" presId="urn:microsoft.com/office/officeart/2018/2/layout/IconCircleList"/>
    <dgm:cxn modelId="{BFD0102C-8EE8-4F77-B0D6-DA36817DF384}" type="presParOf" srcId="{EF3E333B-AA30-4A25-A167-1E2052EB0166}" destId="{72847EDE-1B8F-46A2-A388-DEDFBE42B112}" srcOrd="3" destOrd="0" presId="urn:microsoft.com/office/officeart/2018/2/layout/IconCircleList"/>
    <dgm:cxn modelId="{7D33B2C4-9BE5-4F71-9125-1A53CE20F076}" type="presParOf" srcId="{EF3E333B-AA30-4A25-A167-1E2052EB0166}" destId="{E82D925B-8B34-4837-A544-7F036494FFFC}" srcOrd="4" destOrd="0" presId="urn:microsoft.com/office/officeart/2018/2/layout/IconCircleList"/>
    <dgm:cxn modelId="{D061D926-D8E3-4C2A-B91C-D6197323A80A}" type="presParOf" srcId="{E82D925B-8B34-4837-A544-7F036494FFFC}" destId="{CA67A95A-1577-4917-B64F-10AFB51DC55A}" srcOrd="0" destOrd="0" presId="urn:microsoft.com/office/officeart/2018/2/layout/IconCircleList"/>
    <dgm:cxn modelId="{263C72B6-78FA-4913-BA0E-C20D9A51F952}" type="presParOf" srcId="{E82D925B-8B34-4837-A544-7F036494FFFC}" destId="{A84BBC58-1846-4B17-A133-A9C9F4933F21}" srcOrd="1" destOrd="0" presId="urn:microsoft.com/office/officeart/2018/2/layout/IconCircleList"/>
    <dgm:cxn modelId="{238104F9-4FCD-4071-8B48-D01C9C168784}" type="presParOf" srcId="{E82D925B-8B34-4837-A544-7F036494FFFC}" destId="{71100603-B39B-4DE6-9C44-E9715BAB3858}" srcOrd="2" destOrd="0" presId="urn:microsoft.com/office/officeart/2018/2/layout/IconCircleList"/>
    <dgm:cxn modelId="{EF74855F-E190-48B6-A901-356A2AE8AE63}" type="presParOf" srcId="{E82D925B-8B34-4837-A544-7F036494FFFC}" destId="{C892FBAD-10DA-4EDD-BAE9-C14F4465082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2ED8C-FD71-4D05-BF03-72E2EF0B3F23}">
      <dsp:nvSpPr>
        <dsp:cNvPr id="0" name=""/>
        <dsp:cNvSpPr/>
      </dsp:nvSpPr>
      <dsp:spPr>
        <a:xfrm>
          <a:off x="221808" y="1796998"/>
          <a:ext cx="1069442" cy="1069442"/>
        </a:xfrm>
        <a:prstGeom prst="ellipse">
          <a:avLst/>
        </a:prstGeom>
        <a:solidFill>
          <a:srgbClr val="1BB9D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18222-96ED-4958-9D41-0BB1C8138CE0}">
      <dsp:nvSpPr>
        <dsp:cNvPr id="0" name=""/>
        <dsp:cNvSpPr/>
      </dsp:nvSpPr>
      <dsp:spPr>
        <a:xfrm>
          <a:off x="446391" y="2021581"/>
          <a:ext cx="620276" cy="6202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2A49F-5CEA-4691-AAE7-772B68741B0C}">
      <dsp:nvSpPr>
        <dsp:cNvPr id="0" name=""/>
        <dsp:cNvSpPr/>
      </dsp:nvSpPr>
      <dsp:spPr>
        <a:xfrm>
          <a:off x="1520417" y="1796998"/>
          <a:ext cx="2520828" cy="1069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Memorization</a:t>
          </a:r>
        </a:p>
      </dsp:txBody>
      <dsp:txXfrm>
        <a:off x="1520417" y="1796998"/>
        <a:ext cx="2520828" cy="1069442"/>
      </dsp:txXfrm>
    </dsp:sp>
    <dsp:sp modelId="{9457725F-E04A-401A-9677-EAEED55A6F2C}">
      <dsp:nvSpPr>
        <dsp:cNvPr id="0" name=""/>
        <dsp:cNvSpPr/>
      </dsp:nvSpPr>
      <dsp:spPr>
        <a:xfrm>
          <a:off x="4480481" y="1796998"/>
          <a:ext cx="1069442" cy="1069442"/>
        </a:xfrm>
        <a:prstGeom prst="ellipse">
          <a:avLst/>
        </a:prstGeom>
        <a:solidFill>
          <a:srgbClr val="406DB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80C87-8902-4CE3-BFDE-89F910E83652}">
      <dsp:nvSpPr>
        <dsp:cNvPr id="0" name=""/>
        <dsp:cNvSpPr/>
      </dsp:nvSpPr>
      <dsp:spPr>
        <a:xfrm>
          <a:off x="4705064" y="2021581"/>
          <a:ext cx="620276" cy="6202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D7EB7-6C1D-464B-8431-B59826202728}">
      <dsp:nvSpPr>
        <dsp:cNvPr id="0" name=""/>
        <dsp:cNvSpPr/>
      </dsp:nvSpPr>
      <dsp:spPr>
        <a:xfrm>
          <a:off x="5779090" y="1796998"/>
          <a:ext cx="2520828" cy="1069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Efficiency</a:t>
          </a:r>
        </a:p>
      </dsp:txBody>
      <dsp:txXfrm>
        <a:off x="5779090" y="1796998"/>
        <a:ext cx="2520828" cy="1069442"/>
      </dsp:txXfrm>
    </dsp:sp>
    <dsp:sp modelId="{CA67A95A-1577-4917-B64F-10AFB51DC55A}">
      <dsp:nvSpPr>
        <dsp:cNvPr id="0" name=""/>
        <dsp:cNvSpPr/>
      </dsp:nvSpPr>
      <dsp:spPr>
        <a:xfrm>
          <a:off x="8739154" y="1796998"/>
          <a:ext cx="1069442" cy="1069442"/>
        </a:xfrm>
        <a:prstGeom prst="ellipse">
          <a:avLst/>
        </a:prstGeom>
        <a:solidFill>
          <a:srgbClr val="EB545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BBC58-1846-4B17-A133-A9C9F4933F21}">
      <dsp:nvSpPr>
        <dsp:cNvPr id="0" name=""/>
        <dsp:cNvSpPr/>
      </dsp:nvSpPr>
      <dsp:spPr>
        <a:xfrm>
          <a:off x="8963736" y="2021581"/>
          <a:ext cx="620276" cy="6202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2FBAD-10DA-4EDD-BAE9-C14F44650821}">
      <dsp:nvSpPr>
        <dsp:cNvPr id="0" name=""/>
        <dsp:cNvSpPr/>
      </dsp:nvSpPr>
      <dsp:spPr>
        <a:xfrm>
          <a:off x="10037762" y="1796998"/>
          <a:ext cx="2520828" cy="1069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Ease of use</a:t>
          </a:r>
        </a:p>
      </dsp:txBody>
      <dsp:txXfrm>
        <a:off x="10037762" y="1796998"/>
        <a:ext cx="2520828" cy="1069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C02A2C-B6E9-0953-239C-E2EB6617F482}"/>
              </a:ext>
            </a:extLst>
          </p:cNvPr>
          <p:cNvSpPr/>
          <p:nvPr/>
        </p:nvSpPr>
        <p:spPr>
          <a:xfrm>
            <a:off x="8611101" y="760751"/>
            <a:ext cx="3580900" cy="5336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EFF29A0-ECCC-F7D6-5888-8B89D686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53" b="25412"/>
          <a:stretch/>
        </p:blipFill>
        <p:spPr>
          <a:xfrm>
            <a:off x="2376661" y="1610652"/>
            <a:ext cx="7444029" cy="363931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B4299FF-6312-5C3A-200E-FEBDECF86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6661" y="5257800"/>
            <a:ext cx="7438678" cy="9144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Now" pitchFamily="2" charset="77"/>
              </a:rPr>
              <a:t>Cody Schoenick</a:t>
            </a:r>
          </a:p>
        </p:txBody>
      </p:sp>
    </p:spTree>
    <p:extLst>
      <p:ext uri="{BB962C8B-B14F-4D97-AF65-F5344CB8AC3E}">
        <p14:creationId xmlns:p14="http://schemas.microsoft.com/office/powerpoint/2010/main" val="269670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E13F0-7423-9934-FD20-DC4CC46A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6" y="5476671"/>
            <a:ext cx="10908667" cy="102140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Now" pitchFamily="2" charset="77"/>
              </a:rPr>
              <a:t>The Student’s Struggle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04A41C-59FF-1714-0927-19E79BA1A52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097863"/>
              </p:ext>
            </p:extLst>
          </p:nvPr>
        </p:nvGraphicFramePr>
        <p:xfrm>
          <a:off x="377940" y="813231"/>
          <a:ext cx="12780400" cy="466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7102EC4-5100-098B-F486-55ED4537D851}"/>
              </a:ext>
            </a:extLst>
          </p:cNvPr>
          <p:cNvSpPr/>
          <p:nvPr/>
        </p:nvSpPr>
        <p:spPr>
          <a:xfrm>
            <a:off x="0" y="-362699"/>
            <a:ext cx="12191999" cy="1109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3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65E8-4A52-1007-5AAC-BEB9C0C6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64" y="2390823"/>
            <a:ext cx="2947482" cy="1038177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latin typeface="Now" pitchFamily="2" charset="77"/>
              </a:rPr>
              <a:t>Solution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128B5DF-C95D-47C3-4580-881FBF981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65" y="3429000"/>
            <a:ext cx="2947482" cy="1266986"/>
          </a:xfrm>
        </p:spPr>
        <p:txBody>
          <a:bodyPr anchor="t">
            <a:norm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  <a:latin typeface="Now" pitchFamily="2" charset="77"/>
              </a:rPr>
              <a:t>Create flashcards</a:t>
            </a:r>
          </a:p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  <a:latin typeface="Now" pitchFamily="2" charset="77"/>
              </a:rPr>
              <a:t>Load flashcards</a:t>
            </a:r>
          </a:p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rgbClr val="FFFFFF"/>
                </a:solidFill>
                <a:latin typeface="Now" pitchFamily="2" charset="77"/>
              </a:rPr>
              <a:t>Test knowledge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685EEF-5398-0817-5B04-63FE1EE5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044" y="748145"/>
            <a:ext cx="6325145" cy="53447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16E4DA-1A0D-A267-F0E5-94774A474306}"/>
              </a:ext>
            </a:extLst>
          </p:cNvPr>
          <p:cNvSpPr/>
          <p:nvPr/>
        </p:nvSpPr>
        <p:spPr>
          <a:xfrm>
            <a:off x="11568223" y="574158"/>
            <a:ext cx="623777" cy="5986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79576-DC06-FEC5-5F1E-4D537486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568" y="474442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900" spc="-100" dirty="0">
                <a:latin typeface="Now" pitchFamily="2" charset="77"/>
              </a:rPr>
              <a:t>Create Flashcards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CF5494-102F-DA8A-1A5B-3A480DD09CB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-170" r="-4" b="-2358"/>
          <a:stretch/>
        </p:blipFill>
        <p:spPr>
          <a:xfrm>
            <a:off x="623315" y="-34258"/>
            <a:ext cx="5230368" cy="459028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61C4EC-ACAE-8D73-4BD3-AF62D649A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06" r="-4" b="-4325"/>
          <a:stretch/>
        </p:blipFill>
        <p:spPr>
          <a:xfrm>
            <a:off x="6095999" y="0"/>
            <a:ext cx="5233616" cy="46447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3E3B8B-C776-05CC-9119-C725C416A979}"/>
              </a:ext>
            </a:extLst>
          </p:cNvPr>
          <p:cNvSpPr/>
          <p:nvPr/>
        </p:nvSpPr>
        <p:spPr>
          <a:xfrm>
            <a:off x="11568685" y="4367639"/>
            <a:ext cx="623315" cy="1852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9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94F578-B0C5-2FBE-3C00-3278C718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790466"/>
            <a:ext cx="6367271" cy="52689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38A69D-88FD-4CD8-98FB-45B207E323FB}"/>
              </a:ext>
            </a:extLst>
          </p:cNvPr>
          <p:cNvSpPr txBox="1">
            <a:spLocks/>
          </p:cNvSpPr>
          <p:nvPr/>
        </p:nvSpPr>
        <p:spPr>
          <a:xfrm>
            <a:off x="704089" y="3136193"/>
            <a:ext cx="2947482" cy="57647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Now" pitchFamily="2" charset="77"/>
              </a:rPr>
              <a:t>Load Flashcards</a:t>
            </a:r>
          </a:p>
        </p:txBody>
      </p:sp>
    </p:spTree>
    <p:extLst>
      <p:ext uri="{BB962C8B-B14F-4D97-AF65-F5344CB8AC3E}">
        <p14:creationId xmlns:p14="http://schemas.microsoft.com/office/powerpoint/2010/main" val="163641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75B13B2-24A2-D83F-D49C-428A735F769B}"/>
              </a:ext>
            </a:extLst>
          </p:cNvPr>
          <p:cNvGrpSpPr/>
          <p:nvPr/>
        </p:nvGrpSpPr>
        <p:grpSpPr>
          <a:xfrm>
            <a:off x="744112" y="36492"/>
            <a:ext cx="10703775" cy="6785015"/>
            <a:chOff x="37642" y="0"/>
            <a:chExt cx="10703775" cy="6785015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824E1FA-10F4-475F-CA6D-80594EDD8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6924" y="2258735"/>
              <a:ext cx="5354493" cy="4526280"/>
            </a:xfrm>
            <a:prstGeom prst="rect">
              <a:avLst/>
            </a:prstGeom>
          </p:spPr>
        </p:pic>
        <p:pic>
          <p:nvPicPr>
            <p:cNvPr id="4" name="Content Placeholder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49E59D-AEA7-824F-8A81-6586E9976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2" y="0"/>
              <a:ext cx="5349282" cy="4521875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CAD1EA93-CCC7-988A-EC4A-15729526ACF0}"/>
              </a:ext>
            </a:extLst>
          </p:cNvPr>
          <p:cNvSpPr txBox="1">
            <a:spLocks/>
          </p:cNvSpPr>
          <p:nvPr/>
        </p:nvSpPr>
        <p:spPr>
          <a:xfrm>
            <a:off x="1868994" y="5157092"/>
            <a:ext cx="3099518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900" spc="-100" dirty="0">
                <a:solidFill>
                  <a:srgbClr val="1BB9D2"/>
                </a:solidFill>
                <a:latin typeface="Now" pitchFamily="2" charset="77"/>
              </a:rPr>
              <a:t>Learn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6A8FD5-3EC4-F12A-923A-C1330DC9E7E3}"/>
              </a:ext>
            </a:extLst>
          </p:cNvPr>
          <p:cNvSpPr txBox="1">
            <a:spLocks/>
          </p:cNvSpPr>
          <p:nvPr/>
        </p:nvSpPr>
        <p:spPr>
          <a:xfrm>
            <a:off x="7121427" y="633015"/>
            <a:ext cx="3099518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900" spc="-100" dirty="0">
                <a:solidFill>
                  <a:srgbClr val="EB5457"/>
                </a:solidFill>
                <a:latin typeface="Now" pitchFamily="2" charset="77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96931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07A0AB-7A2D-44AF-B876-9655821A7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EC393D-764C-4624-9871-BD5C73281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0A30B5-CD0A-BF62-C587-0D675E5B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" t="4" r="-1137" b="-7"/>
          <a:stretch/>
        </p:blipFill>
        <p:spPr>
          <a:xfrm>
            <a:off x="4970182" y="758952"/>
            <a:ext cx="3796313" cy="31914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7E43BA-5C29-41D2-9FC9-6269E264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531D0-1FEC-450B-8BE2-6B242EB36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2D4B7-46FC-4C20-9A40-1C07C2F04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B4A7E8-4BEB-4EF8-4443-915C007BF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66" r="-554" b="2"/>
          <a:stretch/>
        </p:blipFill>
        <p:spPr>
          <a:xfrm>
            <a:off x="7919207" y="2729566"/>
            <a:ext cx="4152551" cy="3360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32F9AE-DFEC-4210-9D34-9DE29B4060B3}"/>
              </a:ext>
            </a:extLst>
          </p:cNvPr>
          <p:cNvSpPr txBox="1">
            <a:spLocks/>
          </p:cNvSpPr>
          <p:nvPr/>
        </p:nvSpPr>
        <p:spPr>
          <a:xfrm>
            <a:off x="771356" y="2891583"/>
            <a:ext cx="3099518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900" spc="-100" dirty="0">
                <a:solidFill>
                  <a:schemeClr val="bg1"/>
                </a:solidFill>
                <a:latin typeface="Now" pitchFamily="2" charset="77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99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538468-2016-276D-C72C-381F2978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25" y="0"/>
            <a:ext cx="2738296" cy="6858000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CAE999-74C8-745D-E0B7-4B32B2B4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0" y="0"/>
            <a:ext cx="2238963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45DF25-3A13-0076-38AF-82EEDBDE50CA}"/>
              </a:ext>
            </a:extLst>
          </p:cNvPr>
          <p:cNvCxnSpPr/>
          <p:nvPr/>
        </p:nvCxnSpPr>
        <p:spPr>
          <a:xfrm flipH="1">
            <a:off x="4227521" y="2064774"/>
            <a:ext cx="3308905" cy="320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92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BF1E4-965E-A11C-5390-1F0528DE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304" y="868680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1BB9D2"/>
                </a:solidFill>
                <a:latin typeface="Now" pitchFamily="2" charset="77"/>
              </a:rPr>
              <a:t>Lessons Learned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9728-4219-47C9-E4DD-55DEF93E1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869" y="868680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5457"/>
                </a:solidFill>
                <a:latin typeface="Now" pitchFamily="2" charset="77"/>
              </a:rPr>
              <a:t>JavaFX </a:t>
            </a:r>
          </a:p>
          <a:p>
            <a:r>
              <a:rPr lang="en-US" dirty="0">
                <a:solidFill>
                  <a:srgbClr val="EB5457"/>
                </a:solidFill>
                <a:latin typeface="Now" pitchFamily="2" charset="77"/>
              </a:rPr>
              <a:t>Scene Builder</a:t>
            </a:r>
          </a:p>
          <a:p>
            <a:r>
              <a:rPr lang="en-US" dirty="0">
                <a:solidFill>
                  <a:srgbClr val="EB5457"/>
                </a:solidFill>
                <a:latin typeface="Now" pitchFamily="2" charset="77"/>
              </a:rPr>
              <a:t>Maps</a:t>
            </a:r>
          </a:p>
          <a:p>
            <a:r>
              <a:rPr lang="en-US" dirty="0">
                <a:solidFill>
                  <a:srgbClr val="EB5457"/>
                </a:solidFill>
                <a:latin typeface="Now" pitchFamily="2" charset="77"/>
              </a:rPr>
              <a:t>Writing &amp; Loading Files </a:t>
            </a:r>
          </a:p>
          <a:p>
            <a:r>
              <a:rPr lang="en-US" dirty="0">
                <a:solidFill>
                  <a:srgbClr val="EB5457"/>
                </a:solidFill>
                <a:latin typeface="Now" pitchFamily="2" charset="77"/>
              </a:rPr>
              <a:t>Instance Variables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FFE57-EF1D-6072-3DE9-CE6DD4821ABA}"/>
              </a:ext>
            </a:extLst>
          </p:cNvPr>
          <p:cNvSpPr/>
          <p:nvPr/>
        </p:nvSpPr>
        <p:spPr>
          <a:xfrm>
            <a:off x="0" y="435429"/>
            <a:ext cx="1752600" cy="586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C126B4-DD76-2232-6406-3FC5AC5C5AD0}"/>
              </a:ext>
            </a:extLst>
          </p:cNvPr>
          <p:cNvSpPr/>
          <p:nvPr/>
        </p:nvSpPr>
        <p:spPr>
          <a:xfrm>
            <a:off x="11593286" y="435429"/>
            <a:ext cx="598714" cy="5987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233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32364D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108</TotalTime>
  <Words>36</Words>
  <Application>Microsoft Macintosh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Corbel</vt:lpstr>
      <vt:lpstr>Now</vt:lpstr>
      <vt:lpstr>Wingdings 2</vt:lpstr>
      <vt:lpstr>Frame</vt:lpstr>
      <vt:lpstr>PowerPoint Presentation</vt:lpstr>
      <vt:lpstr>The Student’s Struggle</vt:lpstr>
      <vt:lpstr>Solution</vt:lpstr>
      <vt:lpstr>Create Flashcards</vt:lpstr>
      <vt:lpstr>PowerPoint Presentation</vt:lpstr>
      <vt:lpstr>PowerPoint Presentation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Schoenick</dc:creator>
  <cp:lastModifiedBy>Cody Schoenick</cp:lastModifiedBy>
  <cp:revision>6</cp:revision>
  <dcterms:created xsi:type="dcterms:W3CDTF">2023-04-10T16:57:59Z</dcterms:created>
  <dcterms:modified xsi:type="dcterms:W3CDTF">2023-04-10T19:22:05Z</dcterms:modified>
</cp:coreProperties>
</file>